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7" r:id="rId6"/>
    <p:sldId id="269" r:id="rId7"/>
    <p:sldId id="268" r:id="rId8"/>
    <p:sldId id="266" r:id="rId9"/>
    <p:sldId id="27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E03-9512-834B-9556-0B1FA337CE39}" type="datetimeFigureOut">
              <a:rPr lang="fr-FR" smtClean="0"/>
              <a:t>07/07/2016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204E-36D2-D147-931A-D179D8DD0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E03-9512-834B-9556-0B1FA337CE39}" type="datetimeFigureOut">
              <a:rPr lang="fr-FR" smtClean="0"/>
              <a:t>07/07/2016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204E-36D2-D147-931A-D179D8DD0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32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E03-9512-834B-9556-0B1FA337CE39}" type="datetimeFigureOut">
              <a:rPr lang="fr-FR" smtClean="0"/>
              <a:t>07/07/2016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204E-36D2-D147-931A-D179D8DD0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03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E03-9512-834B-9556-0B1FA337CE39}" type="datetimeFigureOut">
              <a:rPr lang="fr-FR" smtClean="0"/>
              <a:t>07/07/2016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204E-36D2-D147-931A-D179D8DD0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68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E03-9512-834B-9556-0B1FA337CE39}" type="datetimeFigureOut">
              <a:rPr lang="fr-FR" smtClean="0"/>
              <a:t>07/07/2016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204E-36D2-D147-931A-D179D8DD0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42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E03-9512-834B-9556-0B1FA337CE39}" type="datetimeFigureOut">
              <a:rPr lang="fr-FR" smtClean="0"/>
              <a:t>07/07/2016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204E-36D2-D147-931A-D179D8DD0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36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E03-9512-834B-9556-0B1FA337CE39}" type="datetimeFigureOut">
              <a:rPr lang="fr-FR" smtClean="0"/>
              <a:t>07/07/2016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204E-36D2-D147-931A-D179D8DD0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7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E03-9512-834B-9556-0B1FA337CE39}" type="datetimeFigureOut">
              <a:rPr lang="fr-FR" smtClean="0"/>
              <a:t>07/07/2016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204E-36D2-D147-931A-D179D8DD0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47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E03-9512-834B-9556-0B1FA337CE39}" type="datetimeFigureOut">
              <a:rPr lang="fr-FR" smtClean="0"/>
              <a:t>07/07/2016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204E-36D2-D147-931A-D179D8DD0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35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E03-9512-834B-9556-0B1FA337CE39}" type="datetimeFigureOut">
              <a:rPr lang="fr-FR" smtClean="0"/>
              <a:t>07/07/2016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204E-36D2-D147-931A-D179D8DD0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68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0E03-9512-834B-9556-0B1FA337CE39}" type="datetimeFigureOut">
              <a:rPr lang="fr-FR" smtClean="0"/>
              <a:t>07/07/2016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204E-36D2-D147-931A-D179D8DD0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21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0E03-9512-834B-9556-0B1FA337CE39}" type="datetimeFigureOut">
              <a:rPr lang="fr-FR" smtClean="0"/>
              <a:t>07/07/2016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204E-36D2-D147-931A-D179D8DD0A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9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75" y="0"/>
            <a:ext cx="633457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784" y="39449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AquiFR</a:t>
            </a:r>
            <a:r>
              <a:rPr lang="fr-FR" dirty="0" smtClean="0"/>
              <a:t> – point sur les sorties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7784" y="1825625"/>
            <a:ext cx="7153405" cy="4351338"/>
          </a:xfrm>
        </p:spPr>
        <p:txBody>
          <a:bodyPr/>
          <a:lstStyle/>
          <a:p>
            <a:r>
              <a:rPr lang="fr-FR" dirty="0" smtClean="0"/>
              <a:t>8 applications </a:t>
            </a:r>
            <a:r>
              <a:rPr lang="fr-FR" dirty="0" err="1" smtClean="0"/>
              <a:t>Eaudyssée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smtClean="0"/>
              <a:t>	</a:t>
            </a:r>
            <a:r>
              <a:rPr lang="fr-FR" sz="2000" dirty="0" smtClean="0"/>
              <a:t>(~450 000 mailles)</a:t>
            </a:r>
          </a:p>
          <a:p>
            <a:r>
              <a:rPr lang="fr-FR" dirty="0" smtClean="0"/>
              <a:t>5 applications Marthe 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dirty="0" smtClean="0"/>
              <a:t>(~1 200 000)</a:t>
            </a:r>
          </a:p>
          <a:p>
            <a:r>
              <a:rPr lang="fr-FR" dirty="0" smtClean="0"/>
              <a:t>6 </a:t>
            </a:r>
            <a:r>
              <a:rPr lang="fr-FR" dirty="0" err="1" smtClean="0"/>
              <a:t>appliations</a:t>
            </a:r>
            <a:r>
              <a:rPr lang="fr-FR" dirty="0" smtClean="0"/>
              <a:t> </a:t>
            </a:r>
            <a:r>
              <a:rPr lang="fr-FR" dirty="0" err="1" smtClean="0"/>
              <a:t>Gardenia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2000" dirty="0" smtClean="0"/>
              <a:t>(~1 800 000)</a:t>
            </a:r>
          </a:p>
          <a:p>
            <a:pPr marL="457200" lvl="1" indent="0">
              <a:buNone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9557358" y="6488668"/>
            <a:ext cx="263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Réunion du 7 juillet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5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53" y="0"/>
            <a:ext cx="1489432" cy="16125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784" y="39449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AquiFR</a:t>
            </a:r>
            <a:r>
              <a:rPr lang="fr-FR" dirty="0" smtClean="0"/>
              <a:t> – point sur les sorties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557358" y="6488668"/>
            <a:ext cx="263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Réunion du 7 juillet 2016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0612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785519" y="2329841"/>
            <a:ext cx="3221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Charge instantanée pour les</a:t>
            </a:r>
            <a:br>
              <a:rPr lang="fr-FR" dirty="0" smtClean="0"/>
            </a:br>
            <a:r>
              <a:rPr lang="fr-FR" dirty="0" smtClean="0"/>
              <a:t>Couches </a:t>
            </a:r>
            <a:r>
              <a:rPr lang="fr-FR" dirty="0" err="1" smtClean="0"/>
              <a:t>affleurentes</a:t>
            </a:r>
            <a:r>
              <a:rPr lang="fr-FR" dirty="0" smtClean="0"/>
              <a:t> </a:t>
            </a:r>
          </a:p>
          <a:p>
            <a:r>
              <a:rPr lang="fr-FR" dirty="0" smtClean="0"/>
              <a:t>+ piézomètres (Somme et Seine)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5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53" y="0"/>
            <a:ext cx="1489432" cy="16125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784" y="39449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AquiFR</a:t>
            </a:r>
            <a:r>
              <a:rPr lang="fr-FR" dirty="0" smtClean="0"/>
              <a:t> – point sur les sorties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557358" y="6488668"/>
            <a:ext cx="263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Réunion du 7 juillet 2016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096"/>
            <a:ext cx="6356263" cy="46718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27" y="1728096"/>
            <a:ext cx="6319700" cy="46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53" y="0"/>
            <a:ext cx="1489432" cy="16125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784" y="39449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AquiFR</a:t>
            </a:r>
            <a:r>
              <a:rPr lang="fr-FR" dirty="0" smtClean="0"/>
              <a:t> – point sur les sorties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557358" y="6488668"/>
            <a:ext cx="263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Réunion du 7 juillet 2016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0"/>
            <a:ext cx="12144257" cy="68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53" y="0"/>
            <a:ext cx="1489432" cy="16125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784" y="39449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AquiFR</a:t>
            </a:r>
            <a:r>
              <a:rPr lang="fr-FR" dirty="0" smtClean="0"/>
              <a:t> – point sur les sorties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557358" y="6488668"/>
            <a:ext cx="263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Réunion du 7 juillet 2016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53" y="0"/>
            <a:ext cx="1489432" cy="16125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784" y="39449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AquiFR</a:t>
            </a:r>
            <a:r>
              <a:rPr lang="fr-FR" dirty="0" smtClean="0"/>
              <a:t> – point sur les sorties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557358" y="6488668"/>
            <a:ext cx="263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Réunion du 7 juillet 2016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2" y="0"/>
            <a:ext cx="9704934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52570" y="2204581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Marne-Oise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597583" y="4531290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Seine-Oise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613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53" y="0"/>
            <a:ext cx="1489432" cy="16125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784" y="39449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AquiFR</a:t>
            </a:r>
            <a:r>
              <a:rPr lang="fr-FR" dirty="0" smtClean="0"/>
              <a:t> – point sur les sorties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557358" y="6488668"/>
            <a:ext cx="263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Réunion du 7 juillet 2016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53" y="0"/>
            <a:ext cx="1489432" cy="16125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784" y="39449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AquiFR</a:t>
            </a:r>
            <a:r>
              <a:rPr lang="fr-FR" dirty="0" smtClean="0"/>
              <a:t> – point sur les sorties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557358" y="6488668"/>
            <a:ext cx="263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Réunion du 7 juillet 2016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53" y="0"/>
            <a:ext cx="1489432" cy="16125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784" y="39449"/>
            <a:ext cx="10515600" cy="1325563"/>
          </a:xfrm>
        </p:spPr>
        <p:txBody>
          <a:bodyPr/>
          <a:lstStyle/>
          <a:p>
            <a:r>
              <a:rPr lang="fr-FR" b="1" dirty="0" err="1" smtClean="0"/>
              <a:t>AquiFR</a:t>
            </a:r>
            <a:r>
              <a:rPr lang="fr-FR" dirty="0" smtClean="0"/>
              <a:t> – point sur les sorties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557358" y="6488668"/>
            <a:ext cx="263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Réunion du 7 juillet 2016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37784" y="1825625"/>
            <a:ext cx="9495772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+ Animation (Anomalie_Seine_Craie_1999_2003.mp4)</a:t>
            </a:r>
          </a:p>
        </p:txBody>
      </p:sp>
    </p:spTree>
    <p:extLst>
      <p:ext uri="{BB962C8B-B14F-4D97-AF65-F5344CB8AC3E}">
        <p14:creationId xmlns:p14="http://schemas.microsoft.com/office/powerpoint/2010/main" val="7048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114</Words>
  <Application>Microsoft Macintosh PowerPoint</Application>
  <PresentationFormat>Grand écran</PresentationFormat>
  <Paragraphs>26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Thème Office</vt:lpstr>
      <vt:lpstr>AquiFR – point sur les sorties</vt:lpstr>
      <vt:lpstr>AquiFR – point sur les sorties</vt:lpstr>
      <vt:lpstr>AquiFR – point sur les sorties</vt:lpstr>
      <vt:lpstr>AquiFR – point sur les sorties</vt:lpstr>
      <vt:lpstr>AquiFR – point sur les sorties</vt:lpstr>
      <vt:lpstr>AquiFR – point sur les sorties</vt:lpstr>
      <vt:lpstr>AquiFR – point sur les sorties</vt:lpstr>
      <vt:lpstr>AquiFR – point sur les sorties</vt:lpstr>
      <vt:lpstr>AquiFR – point sur les sorties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9</cp:revision>
  <cp:lastPrinted>2016-07-07T11:15:29Z</cp:lastPrinted>
  <dcterms:created xsi:type="dcterms:W3CDTF">2016-07-07T08:01:08Z</dcterms:created>
  <dcterms:modified xsi:type="dcterms:W3CDTF">2016-07-07T11:15:32Z</dcterms:modified>
</cp:coreProperties>
</file>